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3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BE0AF40-47B4-4DB8-91E6-6037BC24A8F1}" v="1" dt="2023-06-06T06:59:45.8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EBE0AF40-47B4-4DB8-91E6-6037BC24A8F1}"/>
    <pc:docChg chg="modSld">
      <pc:chgData name="Narelle Wheaton" userId="6e1b2b30-480e-4f91-806b-6735d5b9e446" providerId="ADAL" clId="{EBE0AF40-47B4-4DB8-91E6-6037BC24A8F1}" dt="2023-06-06T06:59:45.884" v="0" actId="207"/>
      <pc:docMkLst>
        <pc:docMk/>
      </pc:docMkLst>
      <pc:sldChg chg="modSp">
        <pc:chgData name="Narelle Wheaton" userId="6e1b2b30-480e-4f91-806b-6735d5b9e446" providerId="ADAL" clId="{EBE0AF40-47B4-4DB8-91E6-6037BC24A8F1}" dt="2023-06-06T06:59:45.884" v="0" actId="207"/>
        <pc:sldMkLst>
          <pc:docMk/>
          <pc:sldMk cId="0" sldId="256"/>
        </pc:sldMkLst>
        <pc:spChg chg="mod">
          <ac:chgData name="Narelle Wheaton" userId="6e1b2b30-480e-4f91-806b-6735d5b9e446" providerId="ADAL" clId="{EBE0AF40-47B4-4DB8-91E6-6037BC24A8F1}" dt="2023-06-06T06:59:45.884" v="0" actId="207"/>
          <ac:spMkLst>
            <pc:docMk/>
            <pc:sldMk cId="0" sldId="256"/>
            <ac:spMk id="3" creationId="{40B024C7-FB7A-471F-DA4F-5FF5328EBC73}"/>
          </ac:spMkLst>
        </pc:spChg>
      </pc:sldChg>
      <pc:sldChg chg="modSp">
        <pc:chgData name="Narelle Wheaton" userId="6e1b2b30-480e-4f91-806b-6735d5b9e446" providerId="ADAL" clId="{EBE0AF40-47B4-4DB8-91E6-6037BC24A8F1}" dt="2023-06-06T06:59:45.884" v="0" actId="207"/>
        <pc:sldMkLst>
          <pc:docMk/>
          <pc:sldMk cId="0" sldId="257"/>
        </pc:sldMkLst>
        <pc:spChg chg="mod">
          <ac:chgData name="Narelle Wheaton" userId="6e1b2b30-480e-4f91-806b-6735d5b9e446" providerId="ADAL" clId="{EBE0AF40-47B4-4DB8-91E6-6037BC24A8F1}" dt="2023-06-06T06:59:45.884" v="0" actId="207"/>
          <ac:spMkLst>
            <pc:docMk/>
            <pc:sldMk cId="0" sldId="257"/>
            <ac:spMk id="3" creationId="{7EF16F3A-5591-258B-9359-5DF65E6C1565}"/>
          </ac:spMkLst>
        </pc:spChg>
      </pc:sldChg>
      <pc:sldChg chg="modSp">
        <pc:chgData name="Narelle Wheaton" userId="6e1b2b30-480e-4f91-806b-6735d5b9e446" providerId="ADAL" clId="{EBE0AF40-47B4-4DB8-91E6-6037BC24A8F1}" dt="2023-06-06T06:59:45.884" v="0" actId="207"/>
        <pc:sldMkLst>
          <pc:docMk/>
          <pc:sldMk cId="0" sldId="258"/>
        </pc:sldMkLst>
        <pc:spChg chg="mod">
          <ac:chgData name="Narelle Wheaton" userId="6e1b2b30-480e-4f91-806b-6735d5b9e446" providerId="ADAL" clId="{EBE0AF40-47B4-4DB8-91E6-6037BC24A8F1}" dt="2023-06-06T06:59:45.884" v="0" actId="207"/>
          <ac:spMkLst>
            <pc:docMk/>
            <pc:sldMk cId="0" sldId="258"/>
            <ac:spMk id="3" creationId="{85B00152-B0E9-85D4-D4CF-F63CA0D78880}"/>
          </ac:spMkLst>
        </pc:spChg>
      </pc:sldChg>
      <pc:sldChg chg="modSp">
        <pc:chgData name="Narelle Wheaton" userId="6e1b2b30-480e-4f91-806b-6735d5b9e446" providerId="ADAL" clId="{EBE0AF40-47B4-4DB8-91E6-6037BC24A8F1}" dt="2023-06-06T06:59:45.884" v="0" actId="207"/>
        <pc:sldMkLst>
          <pc:docMk/>
          <pc:sldMk cId="0" sldId="259"/>
        </pc:sldMkLst>
        <pc:spChg chg="mod">
          <ac:chgData name="Narelle Wheaton" userId="6e1b2b30-480e-4f91-806b-6735d5b9e446" providerId="ADAL" clId="{EBE0AF40-47B4-4DB8-91E6-6037BC24A8F1}" dt="2023-06-06T06:59:45.884" v="0" actId="207"/>
          <ac:spMkLst>
            <pc:docMk/>
            <pc:sldMk cId="0" sldId="259"/>
            <ac:spMk id="3" creationId="{41508AFA-0360-C727-73C8-C713D6F7653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C91FA0-1CC9-5C20-60AF-CC0928305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B92064-0A05-96C1-7EC3-46768112B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5E7655-E156-2A12-1B04-5D74DCDB8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39793-3C67-47AB-8207-F60EBF6BAA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10793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E652B7-6272-B7BD-0AD8-88A9DB03AB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AC1969-8800-A0B2-1232-0BB711C95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1BAB50-5BEF-D927-399C-DC75806E1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EFE53-7E5E-4C21-8ED0-3092BE499B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8688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BCCC33-16FB-E5BF-0698-1D6326FD8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0E6DAF-4673-F14B-1860-06D6166D7E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A53C83-A48B-35C0-CBC8-D552A8C04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74A1A8-315E-4EF2-B916-26221D1C89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5320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FB4224-3A3A-F31E-8622-B86426C019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7EEFDD-E8E3-570F-DDC2-A433E859FA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418937-B426-9673-4B2C-262354823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1C923E-4CA2-4C01-8452-86B5842680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39915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5EC110-C052-AA2B-E4C8-C186D9B956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C4A83A-4AE8-9324-3D8D-AD63401E62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150422-E6D9-0327-3BF9-5D2CE2DCE3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EF436-66BC-48E5-8A4C-7F8D876220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1965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959D5B2-D898-2E50-B41F-1E06967279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BD35ABA-B915-C25A-9BDD-B74D53E6F8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49FCFDF-A865-A700-7B82-218B4B307C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44BC33-7F97-4A09-8914-C26D6E703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7808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E6259E2-1665-E743-BBFD-D70FD2B68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BE0FF77-21AA-B33A-8B03-695FCF6C72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8E01D77-87E6-C25F-1D92-67933F4C42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D77EA-7E9C-443C-A320-4FC6793055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3618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638ACE2-F06B-2DAC-A8E6-7739053DFC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77058B8-7005-198F-186B-0C09A3857B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A08E08B-A7F4-A8BB-F891-5294466A1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FDF67-D2C9-47CA-9374-56D3229FCF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4137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C05826C-3C0B-57ED-F84C-D141DA0FA3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F7C6519-C441-1103-6595-0B7BC4354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BDC702-7803-6FE0-055E-30C3C5304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09D1C-AF2F-4392-981A-1874C95CA6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8618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348CA05-A655-3FF8-BE63-E2DD919CD0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ADAA9B0-D679-7B50-2CD7-F1490B866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269E47E-AED6-B125-74E8-61F8C653B6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86CD7-DE93-4CC9-8FDA-B1EB270537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9068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9BD3E6B-6EBA-F3A8-7630-8F949632C5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60416B8-0C8F-8153-437C-63418AAE78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C43241E-DB88-470B-A5B9-74F5B697AC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AF2BE-8450-49C6-A70A-DE4A851855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8573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915D31E-3FC8-01E8-6995-F491BE83A9F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376CA64-7C86-C3E8-970A-8FA5864D5E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D8BDE8-9BAC-C916-97DE-AC11027213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746939-9900-CC59-2125-BA35B0D04D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E0747D-F94C-70AC-F555-132CE67288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EC631C9-2887-4A07-A56D-1CC53FD4B58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0B024C7-FB7A-471F-DA4F-5FF5328EBC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20788"/>
            <a:ext cx="9144000" cy="3816424"/>
          </a:xfrm>
        </p:spPr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Verse 1</a:t>
            </a:r>
            <a:br>
              <a:rPr lang="en-US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Fairest Lord Jesus,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Lord of all nature,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O </a:t>
            </a:r>
            <a:r>
              <a:rPr lang="en-US" sz="4000" dirty="0" err="1">
                <a:solidFill>
                  <a:srgbClr val="FFFFFF"/>
                </a:solidFill>
              </a:rPr>
              <a:t>thous</a:t>
            </a:r>
            <a:r>
              <a:rPr lang="en-US" sz="4000" dirty="0">
                <a:solidFill>
                  <a:srgbClr val="FFFFFF"/>
                </a:solidFill>
              </a:rPr>
              <a:t> of God and man the Son;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Thee will I cherish,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Thee will I </a:t>
            </a:r>
            <a:r>
              <a:rPr lang="en-US" sz="4000" dirty="0" err="1">
                <a:solidFill>
                  <a:srgbClr val="FFFFFF"/>
                </a:solidFill>
              </a:rPr>
              <a:t>honour</a:t>
            </a:r>
            <a:r>
              <a:rPr lang="en-US" sz="4000" dirty="0">
                <a:solidFill>
                  <a:srgbClr val="FFFFFF"/>
                </a:solidFill>
              </a:rPr>
              <a:t>,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Thou my soul's glory, joy and crown.</a:t>
            </a:r>
            <a:endParaRPr lang="en-AU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EF16F3A-5591-258B-9359-5DF65E6C15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56792"/>
            <a:ext cx="9144000" cy="3744416"/>
          </a:xfrm>
        </p:spPr>
        <p:txBody>
          <a:bodyPr/>
          <a:lstStyle/>
          <a:p>
            <a:r>
              <a:rPr kumimoji="0" lang="en-AU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Verse 2</a:t>
            </a:r>
            <a:b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</a:br>
            <a: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Fair are the meadows,</a:t>
            </a:r>
            <a:b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</a:br>
            <a: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Fairer the woodlands,</a:t>
            </a:r>
            <a:b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</a:br>
            <a: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Robed in the blooming garb of spring;</a:t>
            </a:r>
            <a:b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</a:br>
            <a: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Jesus is fairer,</a:t>
            </a:r>
            <a:b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</a:br>
            <a: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Jesus is purer,</a:t>
            </a:r>
            <a:b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</a:br>
            <a: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Who makes the woeful heart to sing.</a:t>
            </a:r>
            <a:endParaRPr lang="en-AU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5B00152-B0E9-85D4-D4CF-F63CA0D788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34480"/>
            <a:ext cx="9144000" cy="3989040"/>
          </a:xfrm>
        </p:spPr>
        <p:txBody>
          <a:bodyPr/>
          <a:lstStyle/>
          <a:p>
            <a:r>
              <a:rPr kumimoji="0" lang="en-AU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Verse 3</a:t>
            </a:r>
            <a:b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</a:br>
            <a: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Fair is the sunshine,</a:t>
            </a:r>
            <a:b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</a:br>
            <a: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Fairer the moonlight,</a:t>
            </a:r>
            <a:b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</a:br>
            <a: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And all the twinkling starry host;</a:t>
            </a:r>
            <a:b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</a:br>
            <a: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Jesus shines brighter,</a:t>
            </a:r>
            <a:b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</a:br>
            <a: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Jesus shines purer</a:t>
            </a:r>
            <a:b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</a:br>
            <a: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Than all the angels Heaven can boast.</a:t>
            </a:r>
            <a:endParaRPr lang="en-AU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1508AFA-0360-C727-73C8-C713D6F765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56792"/>
            <a:ext cx="9144000" cy="3744416"/>
          </a:xfrm>
        </p:spPr>
        <p:txBody>
          <a:bodyPr/>
          <a:lstStyle/>
          <a:p>
            <a:r>
              <a:rPr kumimoji="0" lang="en-AU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Verse 4</a:t>
            </a:r>
            <a:b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</a:br>
            <a: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Beautiful Saviour,</a:t>
            </a:r>
            <a:b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</a:br>
            <a: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Lord of the nations,</a:t>
            </a:r>
            <a:b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</a:br>
            <a: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Son of God and Son of man,</a:t>
            </a:r>
            <a:b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</a:br>
            <a: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Glory and honour,</a:t>
            </a:r>
            <a:b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</a:br>
            <a: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Praise, adoration,</a:t>
            </a:r>
            <a:b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</a:br>
            <a:r>
              <a:rPr kumimoji="0" lang="en-AU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Now and for evermore be thine.</a:t>
            </a:r>
            <a:endParaRPr lang="en-AU" dirty="0">
              <a:solidFill>
                <a:srgbClr val="FFFFFF"/>
              </a:solidFill>
            </a:endParaRPr>
          </a:p>
        </p:txBody>
      </p:sp>
      <p:sp>
        <p:nvSpPr>
          <p:cNvPr id="5123" name="Rectangle 1">
            <a:extLst>
              <a:ext uri="{FF2B5EF4-FFF2-40B4-BE49-F238E27FC236}">
                <a16:creationId xmlns:a16="http://schemas.microsoft.com/office/drawing/2014/main" id="{D990A984-F736-BE5F-1C88-48AAC8034B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913438"/>
            <a:ext cx="4572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900">
                <a:latin typeface="akagi_probook"/>
              </a:rPr>
              <a:t>CCLI Song # 5473665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900">
                <a:latin typeface="akagi_probook"/>
              </a:rPr>
              <a:t>Greg Nelson | Joseph August Seiss | Richard Storrs Willis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900">
                <a:latin typeface="akagi_probook"/>
              </a:rPr>
              <a:t>© Words: 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900">
                <a:latin typeface="akagi_probook"/>
              </a:rPr>
              <a:t>Music: 2008 McKinney Music, Inc. (Admin. by Crossroad Distributors Pty. Ltd.)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900" i="1">
                <a:latin typeface="akagi_probook"/>
              </a:rPr>
              <a:t>For use solely with the SongSelect® </a:t>
            </a:r>
            <a:r>
              <a:rPr lang="en-AU" altLang="en-US" sz="900" i="1">
                <a:latin typeface="akagi_probook"/>
                <a:hlinkClick r:id="rId2"/>
              </a:rPr>
              <a:t>Terms of Use</a:t>
            </a:r>
            <a:r>
              <a:rPr lang="en-AU" altLang="en-US" sz="900" i="1">
                <a:latin typeface="akagi_probook"/>
              </a:rPr>
              <a:t>. All rights reserved. </a:t>
            </a:r>
            <a:r>
              <a:rPr lang="en-AU" altLang="en-US" sz="900" i="1">
                <a:latin typeface="akagi_probook"/>
                <a:hlinkClick r:id="rId3"/>
              </a:rPr>
              <a:t>www.ccli.com</a:t>
            </a:r>
            <a:endParaRPr lang="en-AU" altLang="en-US" sz="900" i="1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900">
                <a:latin typeface="akagi_probook"/>
              </a:rPr>
              <a:t>CCLI Licence #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</TotalTime>
  <Words>224</Words>
  <Application>Microsoft Office PowerPoint</Application>
  <PresentationFormat>Widescreen</PresentationFormat>
  <Paragraphs>10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177. Fairest Lord Jesus, Lord of all nature, O thou of God and man the Son; Thee will I cherish, Thee will I honour, Thou my soul's glory, joy and crown.</dc:title>
  <dc:creator>Perth Fortress Salvos</dc:creator>
  <cp:lastModifiedBy>Narelle Wheaton</cp:lastModifiedBy>
  <cp:revision>9</cp:revision>
  <dcterms:created xsi:type="dcterms:W3CDTF">1998-12-09T12:28:48Z</dcterms:created>
  <dcterms:modified xsi:type="dcterms:W3CDTF">2023-06-06T06:59:47Z</dcterms:modified>
</cp:coreProperties>
</file>